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Now" panose="020B0604020202020204" charset="0"/>
      <p:regular r:id="rId3"/>
    </p:embeddedFont>
    <p:embeddedFont>
      <p:font typeface="Now Bold" panose="020B0604020202020204" charset="0"/>
      <p:regular r:id="rId4"/>
    </p:embeddedFont>
    <p:embeddedFont>
      <p:font typeface="Now Medium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7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Guenther" userId="fae24848-c21f-46d5-a5cf-23d7d1e6c845" providerId="ADAL" clId="{BED86470-E73D-43C7-97A7-9F9501CB8889}"/>
    <pc:docChg chg="modSld">
      <pc:chgData name="Allison Guenther" userId="fae24848-c21f-46d5-a5cf-23d7d1e6c845" providerId="ADAL" clId="{BED86470-E73D-43C7-97A7-9F9501CB8889}" dt="2025-01-09T18:50:27.708" v="3" actId="1076"/>
      <pc:docMkLst>
        <pc:docMk/>
      </pc:docMkLst>
      <pc:sldChg chg="modSp mod">
        <pc:chgData name="Allison Guenther" userId="fae24848-c21f-46d5-a5cf-23d7d1e6c845" providerId="ADAL" clId="{BED86470-E73D-43C7-97A7-9F9501CB8889}" dt="2025-01-09T18:50:27.708" v="3" actId="1076"/>
        <pc:sldMkLst>
          <pc:docMk/>
          <pc:sldMk cId="0" sldId="256"/>
        </pc:sldMkLst>
        <pc:spChg chg="mod">
          <ac:chgData name="Allison Guenther" userId="fae24848-c21f-46d5-a5cf-23d7d1e6c845" providerId="ADAL" clId="{BED86470-E73D-43C7-97A7-9F9501CB8889}" dt="2025-01-09T18:50:27.708" v="3" actId="1076"/>
          <ac:spMkLst>
            <pc:docMk/>
            <pc:sldMk cId="0" sldId="256"/>
            <ac:spMk id="54" creationId="{00000000-0000-0000-0000-000000000000}"/>
          </ac:spMkLst>
        </pc:spChg>
      </pc:sldChg>
    </pc:docChg>
  </pc:docChgLst>
  <pc:docChgLst>
    <pc:chgData name="Allison Guenther" userId="fae24848-c21f-46d5-a5cf-23d7d1e6c845" providerId="ADAL" clId="{0051B728-C886-4B33-9134-4DE256264421}"/>
    <pc:docChg chg="modSld">
      <pc:chgData name="Allison Guenther" userId="fae24848-c21f-46d5-a5cf-23d7d1e6c845" providerId="ADAL" clId="{0051B728-C886-4B33-9134-4DE256264421}" dt="2025-01-09T18:58:33.408" v="16" actId="1076"/>
      <pc:docMkLst>
        <pc:docMk/>
      </pc:docMkLst>
      <pc:sldChg chg="modSp mod">
        <pc:chgData name="Allison Guenther" userId="fae24848-c21f-46d5-a5cf-23d7d1e6c845" providerId="ADAL" clId="{0051B728-C886-4B33-9134-4DE256264421}" dt="2025-01-09T18:58:33.408" v="16" actId="1076"/>
        <pc:sldMkLst>
          <pc:docMk/>
          <pc:sldMk cId="0" sldId="256"/>
        </pc:sldMkLst>
        <pc:spChg chg="mod">
          <ac:chgData name="Allison Guenther" userId="fae24848-c21f-46d5-a5cf-23d7d1e6c845" providerId="ADAL" clId="{0051B728-C886-4B33-9134-4DE256264421}" dt="2025-01-09T18:57:32.468" v="2" actId="1076"/>
          <ac:spMkLst>
            <pc:docMk/>
            <pc:sldMk cId="0" sldId="256"/>
            <ac:spMk id="44" creationId="{00000000-0000-0000-0000-000000000000}"/>
          </ac:spMkLst>
        </pc:spChg>
        <pc:spChg chg="mod">
          <ac:chgData name="Allison Guenther" userId="fae24848-c21f-46d5-a5cf-23d7d1e6c845" providerId="ADAL" clId="{0051B728-C886-4B33-9134-4DE256264421}" dt="2025-01-09T18:57:33.966" v="3" actId="107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Allison Guenther" userId="fae24848-c21f-46d5-a5cf-23d7d1e6c845" providerId="ADAL" clId="{0051B728-C886-4B33-9134-4DE256264421}" dt="2025-01-09T18:58:16.383" v="12" actId="1076"/>
          <ac:spMkLst>
            <pc:docMk/>
            <pc:sldMk cId="0" sldId="256"/>
            <ac:spMk id="49" creationId="{00000000-0000-0000-0000-000000000000}"/>
          </ac:spMkLst>
        </pc:spChg>
        <pc:spChg chg="mod">
          <ac:chgData name="Allison Guenther" userId="fae24848-c21f-46d5-a5cf-23d7d1e6c845" providerId="ADAL" clId="{0051B728-C886-4B33-9134-4DE256264421}" dt="2025-01-09T18:58:24.652" v="15" actId="14100"/>
          <ac:spMkLst>
            <pc:docMk/>
            <pc:sldMk cId="0" sldId="256"/>
            <ac:spMk id="50" creationId="{00000000-0000-0000-0000-000000000000}"/>
          </ac:spMkLst>
        </pc:spChg>
        <pc:spChg chg="mod">
          <ac:chgData name="Allison Guenther" userId="fae24848-c21f-46d5-a5cf-23d7d1e6c845" providerId="ADAL" clId="{0051B728-C886-4B33-9134-4DE256264421}" dt="2025-01-09T18:57:48.968" v="7" actId="14100"/>
          <ac:spMkLst>
            <pc:docMk/>
            <pc:sldMk cId="0" sldId="256"/>
            <ac:spMk id="51" creationId="{00000000-0000-0000-0000-000000000000}"/>
          </ac:spMkLst>
        </pc:spChg>
        <pc:spChg chg="mod">
          <ac:chgData name="Allison Guenther" userId="fae24848-c21f-46d5-a5cf-23d7d1e6c845" providerId="ADAL" clId="{0051B728-C886-4B33-9134-4DE256264421}" dt="2025-01-09T18:58:33.408" v="16" actId="1076"/>
          <ac:spMkLst>
            <pc:docMk/>
            <pc:sldMk cId="0" sldId="256"/>
            <ac:spMk id="52" creationId="{00000000-0000-0000-0000-000000000000}"/>
          </ac:spMkLst>
        </pc:spChg>
        <pc:spChg chg="mod">
          <ac:chgData name="Allison Guenther" userId="fae24848-c21f-46d5-a5cf-23d7d1e6c845" providerId="ADAL" clId="{0051B728-C886-4B33-9134-4DE256264421}" dt="2025-01-09T18:58:09.418" v="10" actId="1076"/>
          <ac:spMkLst>
            <pc:docMk/>
            <pc:sldMk cId="0" sldId="256"/>
            <ac:spMk id="53" creationId="{00000000-0000-0000-0000-000000000000}"/>
          </ac:spMkLst>
        </pc:spChg>
        <pc:spChg chg="mod">
          <ac:chgData name="Allison Guenther" userId="fae24848-c21f-46d5-a5cf-23d7d1e6c845" providerId="ADAL" clId="{0051B728-C886-4B33-9134-4DE256264421}" dt="2025-01-09T18:58:13.188" v="11" actId="1076"/>
          <ac:spMkLst>
            <pc:docMk/>
            <pc:sldMk cId="0" sldId="256"/>
            <ac:spMk id="54" creationId="{00000000-0000-0000-0000-000000000000}"/>
          </ac:spMkLst>
        </pc:spChg>
        <pc:spChg chg="mod">
          <ac:chgData name="Allison Guenther" userId="fae24848-c21f-46d5-a5cf-23d7d1e6c845" providerId="ADAL" clId="{0051B728-C886-4B33-9134-4DE256264421}" dt="2025-01-09T18:58:20.527" v="13" actId="1076"/>
          <ac:spMkLst>
            <pc:docMk/>
            <pc:sldMk cId="0" sldId="256"/>
            <ac:spMk id="55" creationId="{00000000-0000-0000-0000-000000000000}"/>
          </ac:spMkLst>
        </pc:spChg>
        <pc:grpChg chg="mod">
          <ac:chgData name="Allison Guenther" userId="fae24848-c21f-46d5-a5cf-23d7d1e6c845" providerId="ADAL" clId="{0051B728-C886-4B33-9134-4DE256264421}" dt="2025-01-09T18:57:27.173" v="1" actId="14100"/>
          <ac:grpSpMkLst>
            <pc:docMk/>
            <pc:sldMk cId="0" sldId="256"/>
            <ac:grpSpMk id="36" creationId="{00000000-0000-0000-0000-000000000000}"/>
          </ac:grpSpMkLst>
        </pc:grpChg>
        <pc:grpChg chg="mod">
          <ac:chgData name="Allison Guenther" userId="fae24848-c21f-46d5-a5cf-23d7d1e6c845" providerId="ADAL" clId="{0051B728-C886-4B33-9134-4DE256264421}" dt="2025-01-09T18:57:52.407" v="8" actId="14100"/>
          <ac:grpSpMkLst>
            <pc:docMk/>
            <pc:sldMk cId="0" sldId="256"/>
            <ac:grpSpMk id="39" creationId="{00000000-0000-0000-0000-000000000000}"/>
          </ac:grpSpMkLst>
        </pc:grpChg>
        <pc:grpChg chg="mod">
          <ac:chgData name="Allison Guenther" userId="fae24848-c21f-46d5-a5cf-23d7d1e6c845" providerId="ADAL" clId="{0051B728-C886-4B33-9134-4DE256264421}" dt="2025-01-09T18:58:04.998" v="9" actId="1076"/>
          <ac:grpSpMkLst>
            <pc:docMk/>
            <pc:sldMk cId="0" sldId="256"/>
            <ac:grpSpMk id="46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25600" y="-2932664"/>
            <a:ext cx="13190884" cy="13159218"/>
            <a:chOff x="0" y="0"/>
            <a:chExt cx="4851974" cy="48403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1974" cy="4840326"/>
            </a:xfrm>
            <a:custGeom>
              <a:avLst/>
              <a:gdLst/>
              <a:ahLst/>
              <a:cxnLst/>
              <a:rect l="l" t="t" r="r" b="b"/>
              <a:pathLst>
                <a:path w="4851974" h="4840326">
                  <a:moveTo>
                    <a:pt x="0" y="0"/>
                  </a:moveTo>
                  <a:lnTo>
                    <a:pt x="4851974" y="0"/>
                  </a:lnTo>
                  <a:lnTo>
                    <a:pt x="4851974" y="4840326"/>
                  </a:lnTo>
                  <a:lnTo>
                    <a:pt x="0" y="4840326"/>
                  </a:lnTo>
                  <a:close/>
                </a:path>
              </a:pathLst>
            </a:custGeom>
            <a:solidFill>
              <a:srgbClr val="03428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51974" cy="4916526"/>
            </a:xfrm>
            <a:prstGeom prst="rect">
              <a:avLst/>
            </a:prstGeom>
          </p:spPr>
          <p:txBody>
            <a:bodyPr lIns="29748" tIns="29748" rIns="29748" bIns="29748" rtlCol="0" anchor="ctr"/>
            <a:lstStyle/>
            <a:p>
              <a:pPr algn="ctr">
                <a:lnSpc>
                  <a:spcPts val="29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82240" y="1156619"/>
            <a:ext cx="4337575" cy="1878876"/>
            <a:chOff x="0" y="0"/>
            <a:chExt cx="5783433" cy="2505167"/>
          </a:xfrm>
        </p:grpSpPr>
        <p:sp>
          <p:nvSpPr>
            <p:cNvPr id="6" name="Freeform 6"/>
            <p:cNvSpPr/>
            <p:nvPr/>
          </p:nvSpPr>
          <p:spPr>
            <a:xfrm>
              <a:off x="525470" y="2193070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5" y="0"/>
                  </a:lnTo>
                  <a:lnTo>
                    <a:pt x="382025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424613" y="2193070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323306" y="2193070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3221999" y="2198854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120692" y="2198854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5019385" y="2198854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654738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899142" y="1654738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797835" y="1654738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5" y="0"/>
                  </a:lnTo>
                  <a:lnTo>
                    <a:pt x="382025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696529" y="1660522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595222" y="1660522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493915" y="1660522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525470" y="1101121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5" y="0"/>
                  </a:lnTo>
                  <a:lnTo>
                    <a:pt x="382025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424613" y="1101121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323306" y="1101121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221999" y="1106905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4120692" y="1106905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019385" y="1106905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3"/>
                  </a:lnTo>
                  <a:lnTo>
                    <a:pt x="0" y="306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07495" y="504702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806637" y="504702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705330" y="504702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604023" y="510486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502716" y="510486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401409" y="510486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525470" y="0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5" y="0"/>
                  </a:lnTo>
                  <a:lnTo>
                    <a:pt x="382025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424613" y="0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323306" y="0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221999" y="5784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4120692" y="5784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019385" y="5784"/>
              <a:ext cx="382024" cy="306314"/>
            </a:xfrm>
            <a:custGeom>
              <a:avLst/>
              <a:gdLst/>
              <a:ahLst/>
              <a:cxnLst/>
              <a:rect l="l" t="t" r="r" b="b"/>
              <a:pathLst>
                <a:path w="382024" h="306314">
                  <a:moveTo>
                    <a:pt x="0" y="0"/>
                  </a:moveTo>
                  <a:lnTo>
                    <a:pt x="382024" y="0"/>
                  </a:lnTo>
                  <a:lnTo>
                    <a:pt x="382024" y="306314"/>
                  </a:lnTo>
                  <a:lnTo>
                    <a:pt x="0" y="306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1295399" y="205740"/>
            <a:ext cx="12496800" cy="6851494"/>
            <a:chOff x="0" y="0"/>
            <a:chExt cx="8196779" cy="597373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96780" cy="5973737"/>
            </a:xfrm>
            <a:custGeom>
              <a:avLst/>
              <a:gdLst/>
              <a:ahLst/>
              <a:cxnLst/>
              <a:rect l="l" t="t" r="r" b="b"/>
              <a:pathLst>
                <a:path w="8196780" h="5973737">
                  <a:moveTo>
                    <a:pt x="0" y="0"/>
                  </a:moveTo>
                  <a:lnTo>
                    <a:pt x="8196780" y="0"/>
                  </a:lnTo>
                  <a:lnTo>
                    <a:pt x="8196780" y="5973737"/>
                  </a:lnTo>
                  <a:lnTo>
                    <a:pt x="0" y="5973737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8196779" cy="6002311"/>
            </a:xfrm>
            <a:prstGeom prst="rect">
              <a:avLst/>
            </a:prstGeom>
          </p:spPr>
          <p:txBody>
            <a:bodyPr lIns="12550" tIns="12550" rIns="12550" bIns="12550" rtlCol="0" anchor="ctr"/>
            <a:lstStyle/>
            <a:p>
              <a:pPr algn="ctr">
                <a:lnSpc>
                  <a:spcPts val="1264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-1295402" y="6245482"/>
            <a:ext cx="12649201" cy="556140"/>
            <a:chOff x="0" y="0"/>
            <a:chExt cx="12772862" cy="741521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12772862" cy="741521"/>
              <a:chOff x="0" y="0"/>
              <a:chExt cx="4851974" cy="28167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851974" cy="281678"/>
              </a:xfrm>
              <a:custGeom>
                <a:avLst/>
                <a:gdLst/>
                <a:ahLst/>
                <a:cxnLst/>
                <a:rect l="l" t="t" r="r" b="b"/>
                <a:pathLst>
                  <a:path w="4851974" h="281678">
                    <a:moveTo>
                      <a:pt x="0" y="0"/>
                    </a:moveTo>
                    <a:lnTo>
                      <a:pt x="4851974" y="0"/>
                    </a:lnTo>
                    <a:lnTo>
                      <a:pt x="4851974" y="281678"/>
                    </a:lnTo>
                    <a:lnTo>
                      <a:pt x="0" y="281678"/>
                    </a:lnTo>
                    <a:close/>
                  </a:path>
                </a:pathLst>
              </a:custGeom>
              <a:solidFill>
                <a:srgbClr val="03428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4851974" cy="310253"/>
              </a:xfrm>
              <a:prstGeom prst="rect">
                <a:avLst/>
              </a:prstGeom>
            </p:spPr>
            <p:txBody>
              <a:bodyPr lIns="23531" tIns="23531" rIns="23531" bIns="23531" rtlCol="0" anchor="ctr"/>
              <a:lstStyle/>
              <a:p>
                <a:pPr algn="ctr">
                  <a:lnSpc>
                    <a:spcPts val="1264"/>
                  </a:lnSpc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2870451" y="177974"/>
              <a:ext cx="7819376" cy="38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2"/>
                </a:lnSpc>
                <a:spcBef>
                  <a:spcPct val="0"/>
                </a:spcBef>
              </a:pPr>
              <a:r>
                <a:rPr lang="en-US" sz="2112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Free Delivery on 10 or More Orders!</a:t>
              </a:r>
            </a:p>
          </p:txBody>
        </p:sp>
      </p:grpSp>
      <p:sp>
        <p:nvSpPr>
          <p:cNvPr id="44" name="Freeform 44"/>
          <p:cNvSpPr/>
          <p:nvPr/>
        </p:nvSpPr>
        <p:spPr>
          <a:xfrm>
            <a:off x="-915532" y="291751"/>
            <a:ext cx="4479408" cy="4479408"/>
          </a:xfrm>
          <a:custGeom>
            <a:avLst/>
            <a:gdLst/>
            <a:ahLst/>
            <a:cxnLst/>
            <a:rect l="l" t="t" r="r" b="b"/>
            <a:pathLst>
              <a:path w="4479408" h="4479408">
                <a:moveTo>
                  <a:pt x="0" y="0"/>
                </a:moveTo>
                <a:lnTo>
                  <a:pt x="4479407" y="0"/>
                </a:lnTo>
                <a:lnTo>
                  <a:pt x="4479407" y="4479408"/>
                </a:lnTo>
                <a:lnTo>
                  <a:pt x="0" y="44794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-626347" y="4497249"/>
            <a:ext cx="1950519" cy="1299979"/>
          </a:xfrm>
          <a:custGeom>
            <a:avLst/>
            <a:gdLst/>
            <a:ahLst/>
            <a:cxnLst/>
            <a:rect l="l" t="t" r="r" b="b"/>
            <a:pathLst>
              <a:path w="1950519" h="1299979">
                <a:moveTo>
                  <a:pt x="0" y="0"/>
                </a:moveTo>
                <a:lnTo>
                  <a:pt x="1950519" y="0"/>
                </a:lnTo>
                <a:lnTo>
                  <a:pt x="1950519" y="1299979"/>
                </a:lnTo>
                <a:lnTo>
                  <a:pt x="0" y="12999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6" name="Group 46"/>
          <p:cNvGrpSpPr/>
          <p:nvPr/>
        </p:nvGrpSpPr>
        <p:grpSpPr>
          <a:xfrm>
            <a:off x="6023314" y="3397718"/>
            <a:ext cx="4226563" cy="510966"/>
            <a:chOff x="0" y="0"/>
            <a:chExt cx="2264266" cy="27373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264266" cy="273736"/>
            </a:xfrm>
            <a:custGeom>
              <a:avLst/>
              <a:gdLst/>
              <a:ahLst/>
              <a:cxnLst/>
              <a:rect l="l" t="t" r="r" b="b"/>
              <a:pathLst>
                <a:path w="2264266" h="273736">
                  <a:moveTo>
                    <a:pt x="0" y="0"/>
                  </a:moveTo>
                  <a:lnTo>
                    <a:pt x="2264266" y="0"/>
                  </a:lnTo>
                  <a:lnTo>
                    <a:pt x="2264266" y="273736"/>
                  </a:lnTo>
                  <a:lnTo>
                    <a:pt x="0" y="273736"/>
                  </a:lnTo>
                  <a:close/>
                </a:path>
              </a:pathLst>
            </a:custGeom>
            <a:solidFill>
              <a:srgbClr val="03428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2264266" cy="302311"/>
            </a:xfrm>
            <a:prstGeom prst="rect">
              <a:avLst/>
            </a:prstGeom>
          </p:spPr>
          <p:txBody>
            <a:bodyPr lIns="20425" tIns="20425" rIns="20425" bIns="20425" rtlCol="0" anchor="ctr"/>
            <a:lstStyle/>
            <a:p>
              <a:pPr algn="ctr">
                <a:lnSpc>
                  <a:spcPts val="1264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 rot="1542063" flipH="1">
            <a:off x="9805827" y="3983535"/>
            <a:ext cx="739530" cy="547252"/>
          </a:xfrm>
          <a:custGeom>
            <a:avLst/>
            <a:gdLst/>
            <a:ahLst/>
            <a:cxnLst/>
            <a:rect l="l" t="t" r="r" b="b"/>
            <a:pathLst>
              <a:path w="739530" h="547252">
                <a:moveTo>
                  <a:pt x="739530" y="0"/>
                </a:moveTo>
                <a:lnTo>
                  <a:pt x="0" y="0"/>
                </a:lnTo>
                <a:lnTo>
                  <a:pt x="0" y="547253"/>
                </a:lnTo>
                <a:lnTo>
                  <a:pt x="739530" y="547253"/>
                </a:lnTo>
                <a:lnTo>
                  <a:pt x="7395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8382000" y="4361213"/>
            <a:ext cx="1803884" cy="1827850"/>
          </a:xfrm>
          <a:custGeom>
            <a:avLst/>
            <a:gdLst/>
            <a:ahLst/>
            <a:cxnLst/>
            <a:rect l="l" t="t" r="r" b="b"/>
            <a:pathLst>
              <a:path w="1573742" h="1573742">
                <a:moveTo>
                  <a:pt x="0" y="0"/>
                </a:moveTo>
                <a:lnTo>
                  <a:pt x="1573742" y="0"/>
                </a:lnTo>
                <a:lnTo>
                  <a:pt x="1573742" y="1573742"/>
                </a:lnTo>
                <a:lnTo>
                  <a:pt x="0" y="15737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TextBox 51"/>
          <p:cNvSpPr txBox="1"/>
          <p:nvPr/>
        </p:nvSpPr>
        <p:spPr>
          <a:xfrm>
            <a:off x="2027271" y="5006196"/>
            <a:ext cx="5516529" cy="69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dirty="0">
                <a:solidFill>
                  <a:srgbClr val="034282"/>
                </a:solidFill>
                <a:latin typeface="Now"/>
                <a:ea typeface="Now"/>
                <a:cs typeface="Now"/>
                <a:sym typeface="Now"/>
              </a:rPr>
              <a:t>Proceeds benefit the ministry of</a:t>
            </a:r>
          </a:p>
          <a:p>
            <a:pPr algn="ctr">
              <a:lnSpc>
                <a:spcPts val="2729"/>
              </a:lnSpc>
            </a:pPr>
            <a:r>
              <a:rPr lang="en-US" sz="2099" b="1" dirty="0">
                <a:solidFill>
                  <a:srgbClr val="034282"/>
                </a:solidFill>
                <a:latin typeface="Now Medium"/>
                <a:ea typeface="Now Medium"/>
                <a:cs typeface="Now Medium"/>
                <a:sym typeface="Now Medium"/>
              </a:rPr>
              <a:t>Fayetteville Area Operation Inasmuch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937126" y="813305"/>
            <a:ext cx="3310025" cy="178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9"/>
              </a:lnSpc>
            </a:pPr>
            <a:r>
              <a:rPr lang="en-US" sz="2715" b="1" dirty="0">
                <a:solidFill>
                  <a:srgbClr val="034282"/>
                </a:solidFill>
                <a:latin typeface="Now Bold"/>
                <a:ea typeface="Now Bold"/>
                <a:cs typeface="Now Bold"/>
                <a:sym typeface="Now Bold"/>
              </a:rPr>
              <a:t>March 20, 2025</a:t>
            </a:r>
          </a:p>
          <a:p>
            <a:pPr algn="ctr">
              <a:lnSpc>
                <a:spcPts val="3529"/>
              </a:lnSpc>
            </a:pPr>
            <a:r>
              <a:rPr lang="en-US" sz="2715" b="1" dirty="0">
                <a:solidFill>
                  <a:srgbClr val="034282"/>
                </a:solidFill>
                <a:latin typeface="Now Bold"/>
                <a:ea typeface="Now Bold"/>
                <a:cs typeface="Now Bold"/>
                <a:sym typeface="Now Bold"/>
              </a:rPr>
              <a:t>11 AM - 2 PM</a:t>
            </a:r>
          </a:p>
          <a:p>
            <a:pPr algn="ctr">
              <a:lnSpc>
                <a:spcPts val="3529"/>
              </a:lnSpc>
            </a:pPr>
            <a:r>
              <a:rPr lang="en-US" sz="2715" dirty="0">
                <a:solidFill>
                  <a:srgbClr val="034282"/>
                </a:solidFill>
                <a:latin typeface="Now"/>
                <a:ea typeface="Now"/>
                <a:cs typeface="Now"/>
                <a:sym typeface="Now"/>
              </a:rPr>
              <a:t>Snyder MBC</a:t>
            </a:r>
          </a:p>
          <a:p>
            <a:pPr algn="ctr">
              <a:lnSpc>
                <a:spcPts val="3529"/>
              </a:lnSpc>
            </a:pPr>
            <a:r>
              <a:rPr lang="en-US" sz="2715" dirty="0">
                <a:solidFill>
                  <a:srgbClr val="034282"/>
                </a:solidFill>
                <a:latin typeface="Now"/>
                <a:ea typeface="Now"/>
                <a:cs typeface="Now"/>
                <a:sym typeface="Now"/>
              </a:rPr>
              <a:t>701 Westmont Dr.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228855" y="3448338"/>
            <a:ext cx="3853005" cy="40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3"/>
              </a:lnSpc>
              <a:spcBef>
                <a:spcPct val="0"/>
              </a:spcBef>
            </a:pPr>
            <a:r>
              <a:rPr lang="en-US" sz="2502" b="1" spc="280" dirty="0">
                <a:solidFill>
                  <a:srgbClr val="FFFFFF"/>
                </a:solidFill>
                <a:latin typeface="Now Medium"/>
                <a:ea typeface="Now Medium"/>
                <a:cs typeface="Now Medium"/>
                <a:sym typeface="Now Medium"/>
              </a:rPr>
              <a:t>FAOIAM.ORG/BNB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896891" y="2991957"/>
            <a:ext cx="4479408" cy="378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27"/>
              </a:lnSpc>
              <a:spcBef>
                <a:spcPct val="0"/>
              </a:spcBef>
            </a:pPr>
            <a:r>
              <a:rPr lang="en-US" sz="2329" b="1" spc="260" dirty="0">
                <a:solidFill>
                  <a:srgbClr val="000000"/>
                </a:solidFill>
                <a:latin typeface="Now Medium"/>
                <a:ea typeface="Now Medium"/>
                <a:cs typeface="Now Medium"/>
                <a:sym typeface="Now Medium"/>
              </a:rPr>
              <a:t>TO PURCHASE TICKETS: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189726" y="3990961"/>
            <a:ext cx="4192635" cy="39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7"/>
              </a:lnSpc>
              <a:spcBef>
                <a:spcPct val="0"/>
              </a:spcBef>
            </a:pPr>
            <a:r>
              <a:rPr lang="en-US" sz="2329" b="1" spc="260" dirty="0">
                <a:solidFill>
                  <a:srgbClr val="000000"/>
                </a:solidFill>
                <a:latin typeface="Now Medium"/>
                <a:ea typeface="Now Medium"/>
                <a:cs typeface="Now Medium"/>
                <a:sym typeface="Now Medium"/>
              </a:rPr>
              <a:t>OR SCAN HERE: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Now Bold</vt:lpstr>
      <vt:lpstr>Now</vt:lpstr>
      <vt:lpstr>Now Medium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Bread 'n Bowls 2024 - PPT Slide</dc:title>
  <dc:creator>AllisonGuenther</dc:creator>
  <cp:lastModifiedBy>Allison Guenther</cp:lastModifiedBy>
  <cp:revision>1</cp:revision>
  <dcterms:created xsi:type="dcterms:W3CDTF">2006-08-16T00:00:00Z</dcterms:created>
  <dcterms:modified xsi:type="dcterms:W3CDTF">2025-01-09T18:58:39Z</dcterms:modified>
  <dc:identifier>DAGbulIR0mc</dc:identifier>
</cp:coreProperties>
</file>